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4" r:id="rId2"/>
    <p:sldId id="366" r:id="rId3"/>
    <p:sldId id="371" r:id="rId4"/>
    <p:sldId id="372" r:id="rId5"/>
    <p:sldId id="373" r:id="rId6"/>
    <p:sldId id="375" r:id="rId7"/>
    <p:sldId id="363" r:id="rId8"/>
    <p:sldId id="364" r:id="rId9"/>
    <p:sldId id="351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5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F8E"/>
    <a:srgbClr val="0A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E2AE4-8246-4BCC-99DB-58D3268A365E}" v="37" dt="2024-06-28T13:15:51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vomír Šťastný" userId="7a2e7923dd2548b2" providerId="LiveId" clId="{CD4E2AE4-8246-4BCC-99DB-58D3268A365E}"/>
    <pc:docChg chg="undo custSel addSld delSld modSld">
      <pc:chgData name="Slavomír Šťastný" userId="7a2e7923dd2548b2" providerId="LiveId" clId="{CD4E2AE4-8246-4BCC-99DB-58D3268A365E}" dt="2024-06-28T13:24:06.815" v="4494" actId="20577"/>
      <pc:docMkLst>
        <pc:docMk/>
      </pc:docMkLst>
      <pc:sldChg chg="modSp mod">
        <pc:chgData name="Slavomír Šťastný" userId="7a2e7923dd2548b2" providerId="LiveId" clId="{CD4E2AE4-8246-4BCC-99DB-58D3268A365E}" dt="2024-06-28T10:37:31.536" v="432" actId="2711"/>
        <pc:sldMkLst>
          <pc:docMk/>
          <pc:sldMk cId="145405705" sldId="344"/>
        </pc:sldMkLst>
        <pc:spChg chg="mod">
          <ac:chgData name="Slavomír Šťastný" userId="7a2e7923dd2548b2" providerId="LiveId" clId="{CD4E2AE4-8246-4BCC-99DB-58D3268A365E}" dt="2024-06-28T10:37:31.536" v="432" actId="2711"/>
          <ac:spMkLst>
            <pc:docMk/>
            <pc:sldMk cId="145405705" sldId="344"/>
            <ac:spMk id="13" creationId="{0E5BE0BA-9A17-67BB-9301-0AD0D497B662}"/>
          </ac:spMkLst>
        </pc:spChg>
      </pc:sldChg>
      <pc:sldChg chg="addSp delSp modSp mod">
        <pc:chgData name="Slavomír Šťastný" userId="7a2e7923dd2548b2" providerId="LiveId" clId="{CD4E2AE4-8246-4BCC-99DB-58D3268A365E}" dt="2024-06-28T13:16:04.307" v="4371" actId="1038"/>
        <pc:sldMkLst>
          <pc:docMk/>
          <pc:sldMk cId="4250467777" sldId="350"/>
        </pc:sldMkLst>
        <pc:spChg chg="add mod">
          <ac:chgData name="Slavomír Šťastný" userId="7a2e7923dd2548b2" providerId="LiveId" clId="{CD4E2AE4-8246-4BCC-99DB-58D3268A365E}" dt="2024-06-28T13:15:33.430" v="4324" actId="1036"/>
          <ac:spMkLst>
            <pc:docMk/>
            <pc:sldMk cId="4250467777" sldId="350"/>
            <ac:spMk id="3" creationId="{D3747A47-88A1-519A-934A-23190660427C}"/>
          </ac:spMkLst>
        </pc:spChg>
        <pc:spChg chg="del mod">
          <ac:chgData name="Slavomír Šťastný" userId="7a2e7923dd2548b2" providerId="LiveId" clId="{CD4E2AE4-8246-4BCC-99DB-58D3268A365E}" dt="2024-06-28T13:14:43.108" v="4262"/>
          <ac:spMkLst>
            <pc:docMk/>
            <pc:sldMk cId="4250467777" sldId="350"/>
            <ac:spMk id="14" creationId="{99B91B9C-F4AD-E717-FF8B-8F92CA0EBFF0}"/>
          </ac:spMkLst>
        </pc:spChg>
        <pc:spChg chg="del">
          <ac:chgData name="Slavomír Šťastný" userId="7a2e7923dd2548b2" providerId="LiveId" clId="{CD4E2AE4-8246-4BCC-99DB-58D3268A365E}" dt="2024-06-28T13:14:43.108" v="4260" actId="478"/>
          <ac:spMkLst>
            <pc:docMk/>
            <pc:sldMk cId="4250467777" sldId="350"/>
            <ac:spMk id="15" creationId="{2701CB7C-3A37-C8DA-CDDF-C394E5F67534}"/>
          </ac:spMkLst>
        </pc:spChg>
        <pc:picChg chg="add mod">
          <ac:chgData name="Slavomír Šťastný" userId="7a2e7923dd2548b2" providerId="LiveId" clId="{CD4E2AE4-8246-4BCC-99DB-58D3268A365E}" dt="2024-06-28T13:16:04.307" v="4371" actId="1038"/>
          <ac:picMkLst>
            <pc:docMk/>
            <pc:sldMk cId="4250467777" sldId="350"/>
            <ac:picMk id="5" creationId="{2D9294ED-C0E0-7E8A-51B5-1769F9DD50A6}"/>
          </ac:picMkLst>
        </pc:picChg>
        <pc:picChg chg="del">
          <ac:chgData name="Slavomír Šťastný" userId="7a2e7923dd2548b2" providerId="LiveId" clId="{CD4E2AE4-8246-4BCC-99DB-58D3268A365E}" dt="2024-06-28T13:14:45.323" v="4263" actId="478"/>
          <ac:picMkLst>
            <pc:docMk/>
            <pc:sldMk cId="4250467777" sldId="350"/>
            <ac:picMk id="20" creationId="{8A54F621-DDCA-225B-71A4-5FAC808783A4}"/>
          </ac:picMkLst>
        </pc:picChg>
      </pc:sldChg>
      <pc:sldChg chg="addSp modSp mod">
        <pc:chgData name="Slavomír Šťastný" userId="7a2e7923dd2548b2" providerId="LiveId" clId="{CD4E2AE4-8246-4BCC-99DB-58D3268A365E}" dt="2024-06-28T11:47:07.256" v="1654" actId="20577"/>
        <pc:sldMkLst>
          <pc:docMk/>
          <pc:sldMk cId="335929571" sldId="351"/>
        </pc:sldMkLst>
        <pc:spChg chg="add mod">
          <ac:chgData name="Slavomír Šťastný" userId="7a2e7923dd2548b2" providerId="LiveId" clId="{CD4E2AE4-8246-4BCC-99DB-58D3268A365E}" dt="2024-06-28T11:34:43" v="1329" actId="255"/>
          <ac:spMkLst>
            <pc:docMk/>
            <pc:sldMk cId="335929571" sldId="351"/>
            <ac:spMk id="5" creationId="{296FED1D-4EB0-99E8-DA65-97964DBA0028}"/>
          </ac:spMkLst>
        </pc:spChg>
        <pc:spChg chg="add mod">
          <ac:chgData name="Slavomír Šťastný" userId="7a2e7923dd2548b2" providerId="LiveId" clId="{CD4E2AE4-8246-4BCC-99DB-58D3268A365E}" dt="2024-06-28T11:41:00.970" v="1474" actId="20577"/>
          <ac:spMkLst>
            <pc:docMk/>
            <pc:sldMk cId="335929571" sldId="351"/>
            <ac:spMk id="6" creationId="{B5B41B3B-3355-E589-BCA5-04DF69A59023}"/>
          </ac:spMkLst>
        </pc:spChg>
        <pc:spChg chg="add mod">
          <ac:chgData name="Slavomír Šťastný" userId="7a2e7923dd2548b2" providerId="LiveId" clId="{CD4E2AE4-8246-4BCC-99DB-58D3268A365E}" dt="2024-06-28T11:47:07.256" v="1654" actId="20577"/>
          <ac:spMkLst>
            <pc:docMk/>
            <pc:sldMk cId="335929571" sldId="351"/>
            <ac:spMk id="7" creationId="{593D3E91-CAA4-D575-3108-B3FB869B9020}"/>
          </ac:spMkLst>
        </pc:spChg>
        <pc:graphicFrameChg chg="add mod modGraphic">
          <ac:chgData name="Slavomír Šťastný" userId="7a2e7923dd2548b2" providerId="LiveId" clId="{CD4E2AE4-8246-4BCC-99DB-58D3268A365E}" dt="2024-06-28T11:31:31.957" v="1252" actId="339"/>
          <ac:graphicFrameMkLst>
            <pc:docMk/>
            <pc:sldMk cId="335929571" sldId="351"/>
            <ac:graphicFrameMk id="3" creationId="{B05072D3-506B-2752-3C41-0BE62EE00D84}"/>
          </ac:graphicFrameMkLst>
        </pc:graphicFrameChg>
      </pc:sldChg>
      <pc:sldChg chg="del">
        <pc:chgData name="Slavomír Šťastný" userId="7a2e7923dd2548b2" providerId="LiveId" clId="{CD4E2AE4-8246-4BCC-99DB-58D3268A365E}" dt="2024-06-28T11:48:09.562" v="1656" actId="47"/>
        <pc:sldMkLst>
          <pc:docMk/>
          <pc:sldMk cId="704583501" sldId="352"/>
        </pc:sldMkLst>
      </pc:sldChg>
      <pc:sldChg chg="del">
        <pc:chgData name="Slavomír Šťastný" userId="7a2e7923dd2548b2" providerId="LiveId" clId="{CD4E2AE4-8246-4BCC-99DB-58D3268A365E}" dt="2024-06-28T11:55:17.808" v="2279" actId="47"/>
        <pc:sldMkLst>
          <pc:docMk/>
          <pc:sldMk cId="1467633747" sldId="353"/>
        </pc:sldMkLst>
      </pc:sldChg>
      <pc:sldChg chg="del">
        <pc:chgData name="Slavomír Šťastný" userId="7a2e7923dd2548b2" providerId="LiveId" clId="{CD4E2AE4-8246-4BCC-99DB-58D3268A365E}" dt="2024-06-28T12:25:51.213" v="2749" actId="47"/>
        <pc:sldMkLst>
          <pc:docMk/>
          <pc:sldMk cId="736394882" sldId="354"/>
        </pc:sldMkLst>
      </pc:sldChg>
      <pc:sldChg chg="addSp modSp del mod">
        <pc:chgData name="Slavomír Šťastný" userId="7a2e7923dd2548b2" providerId="LiveId" clId="{CD4E2AE4-8246-4BCC-99DB-58D3268A365E}" dt="2024-06-28T12:50:22.873" v="3405" actId="47"/>
        <pc:sldMkLst>
          <pc:docMk/>
          <pc:sldMk cId="449562535" sldId="355"/>
        </pc:sldMkLst>
        <pc:picChg chg="add mod">
          <ac:chgData name="Slavomír Šťastný" userId="7a2e7923dd2548b2" providerId="LiveId" clId="{CD4E2AE4-8246-4BCC-99DB-58D3268A365E}" dt="2024-06-28T12:46:53.579" v="3205" actId="962"/>
          <ac:picMkLst>
            <pc:docMk/>
            <pc:sldMk cId="449562535" sldId="355"/>
            <ac:picMk id="5" creationId="{D09CFDB9-F5A6-4DDF-4F47-1B2D759953C7}"/>
          </ac:picMkLst>
        </pc:picChg>
      </pc:sldChg>
      <pc:sldChg chg="del">
        <pc:chgData name="Slavomír Šťastný" userId="7a2e7923dd2548b2" providerId="LiveId" clId="{CD4E2AE4-8246-4BCC-99DB-58D3268A365E}" dt="2024-06-28T12:47:17.685" v="3207" actId="47"/>
        <pc:sldMkLst>
          <pc:docMk/>
          <pc:sldMk cId="1540771007" sldId="356"/>
        </pc:sldMkLst>
      </pc:sldChg>
      <pc:sldChg chg="addSp delSp modSp mod">
        <pc:chgData name="Slavomír Šťastný" userId="7a2e7923dd2548b2" providerId="LiveId" clId="{CD4E2AE4-8246-4BCC-99DB-58D3268A365E}" dt="2024-06-28T10:57:32.008" v="1006" actId="1036"/>
        <pc:sldMkLst>
          <pc:docMk/>
          <pc:sldMk cId="853423732" sldId="363"/>
        </pc:sldMkLst>
        <pc:spChg chg="add del">
          <ac:chgData name="Slavomír Šťastný" userId="7a2e7923dd2548b2" providerId="LiveId" clId="{CD4E2AE4-8246-4BCC-99DB-58D3268A365E}" dt="2024-06-28T10:42:42.784" v="434" actId="22"/>
          <ac:spMkLst>
            <pc:docMk/>
            <pc:sldMk cId="853423732" sldId="363"/>
            <ac:spMk id="5" creationId="{FADFE66C-0C38-9D68-A6D7-57943E2362E2}"/>
          </ac:spMkLst>
        </pc:spChg>
        <pc:spChg chg="add mod">
          <ac:chgData name="Slavomír Šťastný" userId="7a2e7923dd2548b2" providerId="LiveId" clId="{CD4E2AE4-8246-4BCC-99DB-58D3268A365E}" dt="2024-06-28T10:54:45.096" v="959" actId="1036"/>
          <ac:spMkLst>
            <pc:docMk/>
            <pc:sldMk cId="853423732" sldId="363"/>
            <ac:spMk id="10" creationId="{3763DA54-2F4C-FAC7-E1FD-8016FBB6775F}"/>
          </ac:spMkLst>
        </pc:spChg>
        <pc:spChg chg="add mod">
          <ac:chgData name="Slavomír Šťastný" userId="7a2e7923dd2548b2" providerId="LiveId" clId="{CD4E2AE4-8246-4BCC-99DB-58D3268A365E}" dt="2024-06-28T10:57:32.008" v="1006" actId="1036"/>
          <ac:spMkLst>
            <pc:docMk/>
            <pc:sldMk cId="853423732" sldId="363"/>
            <ac:spMk id="11" creationId="{F0EE0581-89EA-CFB0-41B4-4FD05025F691}"/>
          </ac:spMkLst>
        </pc:spChg>
        <pc:picChg chg="add mod">
          <ac:chgData name="Slavomír Šťastný" userId="7a2e7923dd2548b2" providerId="LiveId" clId="{CD4E2AE4-8246-4BCC-99DB-58D3268A365E}" dt="2024-06-28T10:51:45.992" v="813" actId="1038"/>
          <ac:picMkLst>
            <pc:docMk/>
            <pc:sldMk cId="853423732" sldId="363"/>
            <ac:picMk id="7" creationId="{24D98B37-925C-9196-07DD-64C1753F942E}"/>
          </ac:picMkLst>
        </pc:picChg>
        <pc:picChg chg="add mod">
          <ac:chgData name="Slavomír Šťastný" userId="7a2e7923dd2548b2" providerId="LiveId" clId="{CD4E2AE4-8246-4BCC-99DB-58D3268A365E}" dt="2024-06-28T10:51:56.066" v="827" actId="1037"/>
          <ac:picMkLst>
            <pc:docMk/>
            <pc:sldMk cId="853423732" sldId="363"/>
            <ac:picMk id="9" creationId="{6760D1E5-B66B-64CE-BDCA-30534893B261}"/>
          </ac:picMkLst>
        </pc:picChg>
      </pc:sldChg>
      <pc:sldChg chg="addSp modSp mod">
        <pc:chgData name="Slavomír Šťastný" userId="7a2e7923dd2548b2" providerId="LiveId" clId="{CD4E2AE4-8246-4BCC-99DB-58D3268A365E}" dt="2024-06-28T11:27:50.829" v="1247" actId="207"/>
        <pc:sldMkLst>
          <pc:docMk/>
          <pc:sldMk cId="3413750444" sldId="364"/>
        </pc:sldMkLst>
        <pc:spChg chg="add mod">
          <ac:chgData name="Slavomír Šťastný" userId="7a2e7923dd2548b2" providerId="LiveId" clId="{CD4E2AE4-8246-4BCC-99DB-58D3268A365E}" dt="2024-06-28T11:27:50.829" v="1247" actId="207"/>
          <ac:spMkLst>
            <pc:docMk/>
            <pc:sldMk cId="3413750444" sldId="364"/>
            <ac:spMk id="6" creationId="{D1A02B4D-3071-8B52-5D86-67954DC0754A}"/>
          </ac:spMkLst>
        </pc:spChg>
        <pc:picChg chg="add mod">
          <ac:chgData name="Slavomír Šťastný" userId="7a2e7923dd2548b2" providerId="LiveId" clId="{CD4E2AE4-8246-4BCC-99DB-58D3268A365E}" dt="2024-06-28T11:25:05.684" v="1244" actId="1038"/>
          <ac:picMkLst>
            <pc:docMk/>
            <pc:sldMk cId="3413750444" sldId="364"/>
            <ac:picMk id="5" creationId="{B77C7970-A8DF-C6C3-4E99-C0E5F123DA1A}"/>
          </ac:picMkLst>
        </pc:picChg>
      </pc:sldChg>
      <pc:sldChg chg="addSp delSp modSp mod">
        <pc:chgData name="Slavomír Šťastný" userId="7a2e7923dd2548b2" providerId="LiveId" clId="{CD4E2AE4-8246-4BCC-99DB-58D3268A365E}" dt="2024-06-28T10:36:22.463" v="431" actId="13926"/>
        <pc:sldMkLst>
          <pc:docMk/>
          <pc:sldMk cId="1080592076" sldId="375"/>
        </pc:sldMkLst>
        <pc:spChg chg="del mod">
          <ac:chgData name="Slavomír Šťastný" userId="7a2e7923dd2548b2" providerId="LiveId" clId="{CD4E2AE4-8246-4BCC-99DB-58D3268A365E}" dt="2024-06-28T10:23:21.077" v="19"/>
          <ac:spMkLst>
            <pc:docMk/>
            <pc:sldMk cId="1080592076" sldId="375"/>
            <ac:spMk id="5" creationId="{43CA93F4-80A9-158C-E803-86FEA061AF19}"/>
          </ac:spMkLst>
        </pc:spChg>
        <pc:spChg chg="add mod">
          <ac:chgData name="Slavomír Šťastný" userId="7a2e7923dd2548b2" providerId="LiveId" clId="{CD4E2AE4-8246-4BCC-99DB-58D3268A365E}" dt="2024-06-28T10:32:34.638" v="358" actId="1037"/>
          <ac:spMkLst>
            <pc:docMk/>
            <pc:sldMk cId="1080592076" sldId="375"/>
            <ac:spMk id="7" creationId="{7A44984C-811A-B5E4-9491-127584336860}"/>
          </ac:spMkLst>
        </pc:spChg>
        <pc:spChg chg="add mod">
          <ac:chgData name="Slavomír Šťastný" userId="7a2e7923dd2548b2" providerId="LiveId" clId="{CD4E2AE4-8246-4BCC-99DB-58D3268A365E}" dt="2024-06-28T10:31:22.589" v="259" actId="14100"/>
          <ac:spMkLst>
            <pc:docMk/>
            <pc:sldMk cId="1080592076" sldId="375"/>
            <ac:spMk id="8" creationId="{69C88A7C-C0E8-44EC-E2C4-AEA48FB8D35D}"/>
          </ac:spMkLst>
        </pc:spChg>
        <pc:spChg chg="add mod">
          <ac:chgData name="Slavomír Šťastný" userId="7a2e7923dd2548b2" providerId="LiveId" clId="{CD4E2AE4-8246-4BCC-99DB-58D3268A365E}" dt="2024-06-28T10:34:07.373" v="416" actId="20577"/>
          <ac:spMkLst>
            <pc:docMk/>
            <pc:sldMk cId="1080592076" sldId="375"/>
            <ac:spMk id="9" creationId="{5C9588BD-1FAC-27B6-1B75-085E2F1DF81E}"/>
          </ac:spMkLst>
        </pc:spChg>
        <pc:spChg chg="add mod">
          <ac:chgData name="Slavomír Šťastný" userId="7a2e7923dd2548b2" providerId="LiveId" clId="{CD4E2AE4-8246-4BCC-99DB-58D3268A365E}" dt="2024-06-28T10:33:23.098" v="398" actId="207"/>
          <ac:spMkLst>
            <pc:docMk/>
            <pc:sldMk cId="1080592076" sldId="375"/>
            <ac:spMk id="10" creationId="{2E9CC38D-A25A-6005-61B5-9DF812CDD70B}"/>
          </ac:spMkLst>
        </pc:spChg>
        <pc:spChg chg="add mod">
          <ac:chgData name="Slavomír Šťastný" userId="7a2e7923dd2548b2" providerId="LiveId" clId="{CD4E2AE4-8246-4BCC-99DB-58D3268A365E}" dt="2024-06-28T10:34:26.362" v="418" actId="207"/>
          <ac:spMkLst>
            <pc:docMk/>
            <pc:sldMk cId="1080592076" sldId="375"/>
            <ac:spMk id="11" creationId="{B608B8F4-A97E-75B2-75D4-1394215575CF}"/>
          </ac:spMkLst>
        </pc:spChg>
        <pc:spChg chg="add mod">
          <ac:chgData name="Slavomír Šťastný" userId="7a2e7923dd2548b2" providerId="LiveId" clId="{CD4E2AE4-8246-4BCC-99DB-58D3268A365E}" dt="2024-06-28T10:36:22.463" v="431" actId="13926"/>
          <ac:spMkLst>
            <pc:docMk/>
            <pc:sldMk cId="1080592076" sldId="375"/>
            <ac:spMk id="12" creationId="{C093DEB6-6AE7-35C3-1790-A9662AF460A5}"/>
          </ac:spMkLst>
        </pc:spChg>
      </pc:sldChg>
      <pc:sldChg chg="addSp delSp modSp add mod">
        <pc:chgData name="Slavomír Šťastný" userId="7a2e7923dd2548b2" providerId="LiveId" clId="{CD4E2AE4-8246-4BCC-99DB-58D3268A365E}" dt="2024-06-28T11:53:35.006" v="2277" actId="1038"/>
        <pc:sldMkLst>
          <pc:docMk/>
          <pc:sldMk cId="3222382623" sldId="376"/>
        </pc:sldMkLst>
        <pc:spChg chg="mod">
          <ac:chgData name="Slavomír Šťastný" userId="7a2e7923dd2548b2" providerId="LiveId" clId="{CD4E2AE4-8246-4BCC-99DB-58D3268A365E}" dt="2024-06-28T11:51:34.039" v="2049" actId="20577"/>
          <ac:spMkLst>
            <pc:docMk/>
            <pc:sldMk cId="3222382623" sldId="376"/>
            <ac:spMk id="6" creationId="{B5B41B3B-3355-E589-BCA5-04DF69A59023}"/>
          </ac:spMkLst>
        </pc:spChg>
        <pc:spChg chg="mod">
          <ac:chgData name="Slavomír Šťastný" userId="7a2e7923dd2548b2" providerId="LiveId" clId="{CD4E2AE4-8246-4BCC-99DB-58D3268A365E}" dt="2024-06-28T11:53:26.834" v="2265" actId="1036"/>
          <ac:spMkLst>
            <pc:docMk/>
            <pc:sldMk cId="3222382623" sldId="376"/>
            <ac:spMk id="7" creationId="{593D3E91-CAA4-D575-3108-B3FB869B9020}"/>
          </ac:spMkLst>
        </pc:spChg>
        <pc:graphicFrameChg chg="del mod">
          <ac:chgData name="Slavomír Šťastný" userId="7a2e7923dd2548b2" providerId="LiveId" clId="{CD4E2AE4-8246-4BCC-99DB-58D3268A365E}" dt="2024-06-28T11:49:30.503" v="1837" actId="478"/>
          <ac:graphicFrameMkLst>
            <pc:docMk/>
            <pc:sldMk cId="3222382623" sldId="376"/>
            <ac:graphicFrameMk id="3" creationId="{B05072D3-506B-2752-3C41-0BE62EE00D84}"/>
          </ac:graphicFrameMkLst>
        </pc:graphicFrameChg>
        <pc:graphicFrameChg chg="add mod modGraphic">
          <ac:chgData name="Slavomír Šťastný" userId="7a2e7923dd2548b2" providerId="LiveId" clId="{CD4E2AE4-8246-4BCC-99DB-58D3268A365E}" dt="2024-06-28T11:53:35.006" v="2277" actId="1038"/>
          <ac:graphicFrameMkLst>
            <pc:docMk/>
            <pc:sldMk cId="3222382623" sldId="376"/>
            <ac:graphicFrameMk id="8" creationId="{10D12CD4-43FE-2534-9D4E-B329346E2003}"/>
          </ac:graphicFrameMkLst>
        </pc:graphicFrameChg>
      </pc:sldChg>
      <pc:sldChg chg="addSp delSp modSp add mod">
        <pc:chgData name="Slavomír Šťastný" userId="7a2e7923dd2548b2" providerId="LiveId" clId="{CD4E2AE4-8246-4BCC-99DB-58D3268A365E}" dt="2024-06-28T13:22:01.140" v="4488" actId="20577"/>
        <pc:sldMkLst>
          <pc:docMk/>
          <pc:sldMk cId="557312545" sldId="377"/>
        </pc:sldMkLst>
        <pc:spChg chg="mod">
          <ac:chgData name="Slavomír Šťastný" userId="7a2e7923dd2548b2" providerId="LiveId" clId="{CD4E2AE4-8246-4BCC-99DB-58D3268A365E}" dt="2024-06-28T11:55:32.998" v="2297" actId="20577"/>
          <ac:spMkLst>
            <pc:docMk/>
            <pc:sldMk cId="557312545" sldId="377"/>
            <ac:spMk id="5" creationId="{296FED1D-4EB0-99E8-DA65-97964DBA0028}"/>
          </ac:spMkLst>
        </pc:spChg>
        <pc:spChg chg="mod">
          <ac:chgData name="Slavomír Šťastný" userId="7a2e7923dd2548b2" providerId="LiveId" clId="{CD4E2AE4-8246-4BCC-99DB-58D3268A365E}" dt="2024-06-28T12:39:04.713" v="3024" actId="1035"/>
          <ac:spMkLst>
            <pc:docMk/>
            <pc:sldMk cId="557312545" sldId="377"/>
            <ac:spMk id="6" creationId="{B5B41B3B-3355-E589-BCA5-04DF69A59023}"/>
          </ac:spMkLst>
        </pc:spChg>
        <pc:spChg chg="mod">
          <ac:chgData name="Slavomír Šťastný" userId="7a2e7923dd2548b2" providerId="LiveId" clId="{CD4E2AE4-8246-4BCC-99DB-58D3268A365E}" dt="2024-06-28T13:22:01.140" v="4488" actId="20577"/>
          <ac:spMkLst>
            <pc:docMk/>
            <pc:sldMk cId="557312545" sldId="377"/>
            <ac:spMk id="7" creationId="{593D3E91-CAA4-D575-3108-B3FB869B9020}"/>
          </ac:spMkLst>
        </pc:spChg>
        <pc:graphicFrameChg chg="add mod modGraphic">
          <ac:chgData name="Slavomír Šťastný" userId="7a2e7923dd2548b2" providerId="LiveId" clId="{CD4E2AE4-8246-4BCC-99DB-58D3268A365E}" dt="2024-06-28T12:38:45.168" v="3007" actId="1037"/>
          <ac:graphicFrameMkLst>
            <pc:docMk/>
            <pc:sldMk cId="557312545" sldId="377"/>
            <ac:graphicFrameMk id="3" creationId="{BD9D41FA-1042-5540-03F8-07285608D22E}"/>
          </ac:graphicFrameMkLst>
        </pc:graphicFrameChg>
        <pc:graphicFrameChg chg="del">
          <ac:chgData name="Slavomír Šťastný" userId="7a2e7923dd2548b2" providerId="LiveId" clId="{CD4E2AE4-8246-4BCC-99DB-58D3268A365E}" dt="2024-06-28T11:56:41.049" v="2302" actId="478"/>
          <ac:graphicFrameMkLst>
            <pc:docMk/>
            <pc:sldMk cId="557312545" sldId="377"/>
            <ac:graphicFrameMk id="8" creationId="{10D12CD4-43FE-2534-9D4E-B329346E2003}"/>
          </ac:graphicFrameMkLst>
        </pc:graphicFrameChg>
      </pc:sldChg>
      <pc:sldChg chg="addSp delSp modSp add mod">
        <pc:chgData name="Slavomír Šťastný" userId="7a2e7923dd2548b2" providerId="LiveId" clId="{CD4E2AE4-8246-4BCC-99DB-58D3268A365E}" dt="2024-06-28T13:23:05.900" v="4491" actId="108"/>
        <pc:sldMkLst>
          <pc:docMk/>
          <pc:sldMk cId="1559430402" sldId="378"/>
        </pc:sldMkLst>
        <pc:spChg chg="mod">
          <ac:chgData name="Slavomír Šťastný" userId="7a2e7923dd2548b2" providerId="LiveId" clId="{CD4E2AE4-8246-4BCC-99DB-58D3268A365E}" dt="2024-06-28T12:25:58.807" v="2758" actId="20577"/>
          <ac:spMkLst>
            <pc:docMk/>
            <pc:sldMk cId="1559430402" sldId="378"/>
            <ac:spMk id="5" creationId="{296FED1D-4EB0-99E8-DA65-97964DBA0028}"/>
          </ac:spMkLst>
        </pc:spChg>
        <pc:spChg chg="del mod">
          <ac:chgData name="Slavomír Šťastný" userId="7a2e7923dd2548b2" providerId="LiveId" clId="{CD4E2AE4-8246-4BCC-99DB-58D3268A365E}" dt="2024-06-28T12:26:14.330" v="2763"/>
          <ac:spMkLst>
            <pc:docMk/>
            <pc:sldMk cId="1559430402" sldId="378"/>
            <ac:spMk id="6" creationId="{B5B41B3B-3355-E589-BCA5-04DF69A59023}"/>
          </ac:spMkLst>
        </pc:spChg>
        <pc:spChg chg="del mod">
          <ac:chgData name="Slavomír Šťastný" userId="7a2e7923dd2548b2" providerId="LiveId" clId="{CD4E2AE4-8246-4BCC-99DB-58D3268A365E}" dt="2024-06-28T12:26:14.330" v="2765"/>
          <ac:spMkLst>
            <pc:docMk/>
            <pc:sldMk cId="1559430402" sldId="378"/>
            <ac:spMk id="7" creationId="{593D3E91-CAA4-D575-3108-B3FB869B9020}"/>
          </ac:spMkLst>
        </pc:spChg>
        <pc:spChg chg="add del mod">
          <ac:chgData name="Slavomír Šťastný" userId="7a2e7923dd2548b2" providerId="LiveId" clId="{CD4E2AE4-8246-4BCC-99DB-58D3268A365E}" dt="2024-06-28T12:31:14.581" v="2832"/>
          <ac:spMkLst>
            <pc:docMk/>
            <pc:sldMk cId="1559430402" sldId="378"/>
            <ac:spMk id="12" creationId="{2275CE24-F50D-158E-4989-5E039BC4F6B7}"/>
          </ac:spMkLst>
        </pc:spChg>
        <pc:spChg chg="add del mod">
          <ac:chgData name="Slavomír Šťastný" userId="7a2e7923dd2548b2" providerId="LiveId" clId="{CD4E2AE4-8246-4BCC-99DB-58D3268A365E}" dt="2024-06-28T12:31:14.581" v="2834"/>
          <ac:spMkLst>
            <pc:docMk/>
            <pc:sldMk cId="1559430402" sldId="378"/>
            <ac:spMk id="13" creationId="{54291AFC-9560-1BEC-929C-A1AB0E043510}"/>
          </ac:spMkLst>
        </pc:spChg>
        <pc:spChg chg="add mod">
          <ac:chgData name="Slavomír Šťastný" userId="7a2e7923dd2548b2" providerId="LiveId" clId="{CD4E2AE4-8246-4BCC-99DB-58D3268A365E}" dt="2024-06-28T13:22:54.594" v="4490" actId="255"/>
          <ac:spMkLst>
            <pc:docMk/>
            <pc:sldMk cId="1559430402" sldId="378"/>
            <ac:spMk id="14" creationId="{5C5CDE8A-3268-B60E-588A-A3C3CFDD6EBE}"/>
          </ac:spMkLst>
        </pc:spChg>
        <pc:spChg chg="add mod">
          <ac:chgData name="Slavomír Šťastný" userId="7a2e7923dd2548b2" providerId="LiveId" clId="{CD4E2AE4-8246-4BCC-99DB-58D3268A365E}" dt="2024-06-28T13:23:05.900" v="4491" actId="108"/>
          <ac:spMkLst>
            <pc:docMk/>
            <pc:sldMk cId="1559430402" sldId="378"/>
            <ac:spMk id="15" creationId="{30D808B7-D98E-1C3B-C150-55CDB5C944BC}"/>
          </ac:spMkLst>
        </pc:spChg>
        <pc:graphicFrameChg chg="del">
          <ac:chgData name="Slavomír Šťastný" userId="7a2e7923dd2548b2" providerId="LiveId" clId="{CD4E2AE4-8246-4BCC-99DB-58D3268A365E}" dt="2024-06-28T12:26:03.844" v="2759" actId="478"/>
          <ac:graphicFrameMkLst>
            <pc:docMk/>
            <pc:sldMk cId="1559430402" sldId="378"/>
            <ac:graphicFrameMk id="3" creationId="{BD9D41FA-1042-5540-03F8-07285608D22E}"/>
          </ac:graphicFrameMkLst>
        </pc:graphicFrameChg>
        <pc:picChg chg="mod">
          <ac:chgData name="Slavomír Šťastný" userId="7a2e7923dd2548b2" providerId="LiveId" clId="{CD4E2AE4-8246-4BCC-99DB-58D3268A365E}" dt="2024-06-28T12:43:47.831" v="3198" actId="1036"/>
          <ac:picMkLst>
            <pc:docMk/>
            <pc:sldMk cId="1559430402" sldId="378"/>
            <ac:picMk id="2" creationId="{A77DB29C-2720-9C6A-46B6-AA40634FF387}"/>
          </ac:picMkLst>
        </pc:picChg>
        <pc:picChg chg="add mod">
          <ac:chgData name="Slavomír Šťastný" userId="7a2e7923dd2548b2" providerId="LiveId" clId="{CD4E2AE4-8246-4BCC-99DB-58D3268A365E}" dt="2024-06-28T12:43:58.911" v="3202" actId="1036"/>
          <ac:picMkLst>
            <pc:docMk/>
            <pc:sldMk cId="1559430402" sldId="378"/>
            <ac:picMk id="9" creationId="{42F6B384-6F3D-844A-E819-1A03249A4028}"/>
          </ac:picMkLst>
        </pc:picChg>
        <pc:picChg chg="add mod">
          <ac:chgData name="Slavomír Šťastný" userId="7a2e7923dd2548b2" providerId="LiveId" clId="{CD4E2AE4-8246-4BCC-99DB-58D3268A365E}" dt="2024-06-28T12:42:27.327" v="3169" actId="1035"/>
          <ac:picMkLst>
            <pc:docMk/>
            <pc:sldMk cId="1559430402" sldId="378"/>
            <ac:picMk id="11" creationId="{D57727F9-3F58-2B0D-1C58-42BB9959DEAE}"/>
          </ac:picMkLst>
        </pc:picChg>
        <pc:picChg chg="mod">
          <ac:chgData name="Slavomír Šťastný" userId="7a2e7923dd2548b2" providerId="LiveId" clId="{CD4E2AE4-8246-4BCC-99DB-58D3268A365E}" dt="2024-06-28T12:26:17.243" v="2766" actId="1076"/>
          <ac:picMkLst>
            <pc:docMk/>
            <pc:sldMk cId="1559430402" sldId="378"/>
            <ac:picMk id="17" creationId="{9D732F05-96B2-AED2-4A42-635520DFDABA}"/>
          </ac:picMkLst>
        </pc:picChg>
      </pc:sldChg>
      <pc:sldChg chg="addSp delSp modSp add mod">
        <pc:chgData name="Slavomír Šťastný" userId="7a2e7923dd2548b2" providerId="LiveId" clId="{CD4E2AE4-8246-4BCC-99DB-58D3268A365E}" dt="2024-06-28T13:23:27.295" v="4493" actId="20577"/>
        <pc:sldMkLst>
          <pc:docMk/>
          <pc:sldMk cId="1668454952" sldId="379"/>
        </pc:sldMkLst>
        <pc:spChg chg="mod">
          <ac:chgData name="Slavomír Šťastný" userId="7a2e7923dd2548b2" providerId="LiveId" clId="{CD4E2AE4-8246-4BCC-99DB-58D3268A365E}" dt="2024-06-28T13:23:27.295" v="4493" actId="20577"/>
          <ac:spMkLst>
            <pc:docMk/>
            <pc:sldMk cId="1668454952" sldId="379"/>
            <ac:spMk id="14" creationId="{5C5CDE8A-3268-B60E-588A-A3C3CFDD6EBE}"/>
          </ac:spMkLst>
        </pc:spChg>
        <pc:spChg chg="mod">
          <ac:chgData name="Slavomír Šťastný" userId="7a2e7923dd2548b2" providerId="LiveId" clId="{CD4E2AE4-8246-4BCC-99DB-58D3268A365E}" dt="2024-06-28T12:47:52.943" v="3213" actId="6549"/>
          <ac:spMkLst>
            <pc:docMk/>
            <pc:sldMk cId="1668454952" sldId="379"/>
            <ac:spMk id="15" creationId="{30D808B7-D98E-1C3B-C150-55CDB5C944BC}"/>
          </ac:spMkLst>
        </pc:spChg>
        <pc:picChg chg="add mod">
          <ac:chgData name="Slavomír Šťastný" userId="7a2e7923dd2548b2" providerId="LiveId" clId="{CD4E2AE4-8246-4BCC-99DB-58D3268A365E}" dt="2024-06-28T12:50:32.285" v="3415" actId="1037"/>
          <ac:picMkLst>
            <pc:docMk/>
            <pc:sldMk cId="1668454952" sldId="379"/>
            <ac:picMk id="6" creationId="{6F7595C3-9D3E-EEE2-2B5A-1B63A193DD69}"/>
          </ac:picMkLst>
        </pc:picChg>
        <pc:picChg chg="del">
          <ac:chgData name="Slavomír Šťastný" userId="7a2e7923dd2548b2" providerId="LiveId" clId="{CD4E2AE4-8246-4BCC-99DB-58D3268A365E}" dt="2024-06-28T12:47:28.611" v="3209" actId="478"/>
          <ac:picMkLst>
            <pc:docMk/>
            <pc:sldMk cId="1668454952" sldId="379"/>
            <ac:picMk id="9" creationId="{42F6B384-6F3D-844A-E819-1A03249A4028}"/>
          </ac:picMkLst>
        </pc:picChg>
        <pc:picChg chg="del">
          <ac:chgData name="Slavomír Šťastný" userId="7a2e7923dd2548b2" providerId="LiveId" clId="{CD4E2AE4-8246-4BCC-99DB-58D3268A365E}" dt="2024-06-28T12:47:25.766" v="3208" actId="478"/>
          <ac:picMkLst>
            <pc:docMk/>
            <pc:sldMk cId="1668454952" sldId="379"/>
            <ac:picMk id="11" creationId="{D57727F9-3F58-2B0D-1C58-42BB9959DEAE}"/>
          </ac:picMkLst>
        </pc:picChg>
      </pc:sldChg>
      <pc:sldChg chg="addSp delSp modSp add mod">
        <pc:chgData name="Slavomír Šťastný" userId="7a2e7923dd2548b2" providerId="LiveId" clId="{CD4E2AE4-8246-4BCC-99DB-58D3268A365E}" dt="2024-06-28T13:04:07.267" v="4068" actId="255"/>
        <pc:sldMkLst>
          <pc:docMk/>
          <pc:sldMk cId="3958697470" sldId="380"/>
        </pc:sldMkLst>
        <pc:spChg chg="mod">
          <ac:chgData name="Slavomír Šťastný" userId="7a2e7923dd2548b2" providerId="LiveId" clId="{CD4E2AE4-8246-4BCC-99DB-58D3268A365E}" dt="2024-06-28T12:51:59.218" v="3429" actId="20577"/>
          <ac:spMkLst>
            <pc:docMk/>
            <pc:sldMk cId="3958697470" sldId="380"/>
            <ac:spMk id="5" creationId="{296FED1D-4EB0-99E8-DA65-97964DBA0028}"/>
          </ac:spMkLst>
        </pc:spChg>
        <pc:spChg chg="mod">
          <ac:chgData name="Slavomír Šťastný" userId="7a2e7923dd2548b2" providerId="LiveId" clId="{CD4E2AE4-8246-4BCC-99DB-58D3268A365E}" dt="2024-06-28T13:04:07.267" v="4068" actId="255"/>
          <ac:spMkLst>
            <pc:docMk/>
            <pc:sldMk cId="3958697470" sldId="380"/>
            <ac:spMk id="14" creationId="{5C5CDE8A-3268-B60E-588A-A3C3CFDD6EBE}"/>
          </ac:spMkLst>
        </pc:spChg>
        <pc:spChg chg="del">
          <ac:chgData name="Slavomír Šťastný" userId="7a2e7923dd2548b2" providerId="LiveId" clId="{CD4E2AE4-8246-4BCC-99DB-58D3268A365E}" dt="2024-06-28T12:52:44.973" v="3431" actId="478"/>
          <ac:spMkLst>
            <pc:docMk/>
            <pc:sldMk cId="3958697470" sldId="380"/>
            <ac:spMk id="15" creationId="{30D808B7-D98E-1C3B-C150-55CDB5C944BC}"/>
          </ac:spMkLst>
        </pc:spChg>
        <pc:picChg chg="del">
          <ac:chgData name="Slavomír Šťastný" userId="7a2e7923dd2548b2" providerId="LiveId" clId="{CD4E2AE4-8246-4BCC-99DB-58D3268A365E}" dt="2024-06-28T12:52:33.556" v="3430" actId="478"/>
          <ac:picMkLst>
            <pc:docMk/>
            <pc:sldMk cId="3958697470" sldId="380"/>
            <ac:picMk id="6" creationId="{6F7595C3-9D3E-EEE2-2B5A-1B63A193DD69}"/>
          </ac:picMkLst>
        </pc:picChg>
        <pc:picChg chg="add mod">
          <ac:chgData name="Slavomír Šťastný" userId="7a2e7923dd2548b2" providerId="LiveId" clId="{CD4E2AE4-8246-4BCC-99DB-58D3268A365E}" dt="2024-06-28T12:55:32.548" v="3746" actId="1035"/>
          <ac:picMkLst>
            <pc:docMk/>
            <pc:sldMk cId="3958697470" sldId="380"/>
            <ac:picMk id="7" creationId="{72517850-993C-7FEC-2837-4A3F6780B34B}"/>
          </ac:picMkLst>
        </pc:picChg>
      </pc:sldChg>
      <pc:sldChg chg="addSp delSp modSp add mod">
        <pc:chgData name="Slavomír Šťastný" userId="7a2e7923dd2548b2" providerId="LiveId" clId="{CD4E2AE4-8246-4BCC-99DB-58D3268A365E}" dt="2024-06-28T13:24:06.815" v="4494" actId="20577"/>
        <pc:sldMkLst>
          <pc:docMk/>
          <pc:sldMk cId="1792891242" sldId="381"/>
        </pc:sldMkLst>
        <pc:spChg chg="add mod">
          <ac:chgData name="Slavomír Šťastný" userId="7a2e7923dd2548b2" providerId="LiveId" clId="{CD4E2AE4-8246-4BCC-99DB-58D3268A365E}" dt="2024-06-28T13:04:34.494" v="4079" actId="20577"/>
          <ac:spMkLst>
            <pc:docMk/>
            <pc:sldMk cId="1792891242" sldId="381"/>
            <ac:spMk id="8" creationId="{6C7F9916-E90B-08C9-AA30-7F7D42A35F9A}"/>
          </ac:spMkLst>
        </pc:spChg>
        <pc:spChg chg="mod">
          <ac:chgData name="Slavomír Šťastný" userId="7a2e7923dd2548b2" providerId="LiveId" clId="{CD4E2AE4-8246-4BCC-99DB-58D3268A365E}" dt="2024-06-28T13:24:06.815" v="4494" actId="20577"/>
          <ac:spMkLst>
            <pc:docMk/>
            <pc:sldMk cId="1792891242" sldId="381"/>
            <ac:spMk id="14" creationId="{5C5CDE8A-3268-B60E-588A-A3C3CFDD6EBE}"/>
          </ac:spMkLst>
        </pc:spChg>
        <pc:picChg chg="add mod">
          <ac:chgData name="Slavomír Šťastný" userId="7a2e7923dd2548b2" providerId="LiveId" clId="{CD4E2AE4-8246-4BCC-99DB-58D3268A365E}" dt="2024-06-28T13:06:30.317" v="4123" actId="14100"/>
          <ac:picMkLst>
            <pc:docMk/>
            <pc:sldMk cId="1792891242" sldId="381"/>
            <ac:picMk id="6" creationId="{C44D2C91-B7DB-A246-D760-50D8B17399E2}"/>
          </ac:picMkLst>
        </pc:picChg>
        <pc:picChg chg="del">
          <ac:chgData name="Slavomír Šťastný" userId="7a2e7923dd2548b2" providerId="LiveId" clId="{CD4E2AE4-8246-4BCC-99DB-58D3268A365E}" dt="2024-06-28T12:57:53.133" v="3848" actId="478"/>
          <ac:picMkLst>
            <pc:docMk/>
            <pc:sldMk cId="1792891242" sldId="381"/>
            <ac:picMk id="7" creationId="{72517850-993C-7FEC-2837-4A3F6780B34B}"/>
          </ac:picMkLst>
        </pc:picChg>
        <pc:picChg chg="add mod">
          <ac:chgData name="Slavomír Šťastný" userId="7a2e7923dd2548b2" providerId="LiveId" clId="{CD4E2AE4-8246-4BCC-99DB-58D3268A365E}" dt="2024-06-28T13:06:34.599" v="4124" actId="14100"/>
          <ac:picMkLst>
            <pc:docMk/>
            <pc:sldMk cId="1792891242" sldId="381"/>
            <ac:picMk id="10" creationId="{073F3189-6A12-0DE3-410C-515F67CBEFFF}"/>
          </ac:picMkLst>
        </pc:picChg>
      </pc:sldChg>
      <pc:sldChg chg="addSp delSp modSp add mod">
        <pc:chgData name="Slavomír Šťastný" userId="7a2e7923dd2548b2" providerId="LiveId" clId="{CD4E2AE4-8246-4BCC-99DB-58D3268A365E}" dt="2024-06-28T13:19:06.372" v="4487" actId="255"/>
        <pc:sldMkLst>
          <pc:docMk/>
          <pc:sldMk cId="327438007" sldId="382"/>
        </pc:sldMkLst>
        <pc:spChg chg="add mod">
          <ac:chgData name="Slavomír Šťastný" userId="7a2e7923dd2548b2" providerId="LiveId" clId="{CD4E2AE4-8246-4BCC-99DB-58D3268A365E}" dt="2024-06-28T13:19:06.372" v="4487" actId="255"/>
          <ac:spMkLst>
            <pc:docMk/>
            <pc:sldMk cId="327438007" sldId="382"/>
            <ac:spMk id="3" creationId="{641BDD40-A254-89BC-3E7E-379F0649BF92}"/>
          </ac:spMkLst>
        </pc:spChg>
        <pc:spChg chg="mod">
          <ac:chgData name="Slavomír Šťastný" userId="7a2e7923dd2548b2" providerId="LiveId" clId="{CD4E2AE4-8246-4BCC-99DB-58D3268A365E}" dt="2024-06-28T13:10:26.286" v="4210" actId="20577"/>
          <ac:spMkLst>
            <pc:docMk/>
            <pc:sldMk cId="327438007" sldId="382"/>
            <ac:spMk id="5" creationId="{296FED1D-4EB0-99E8-DA65-97964DBA0028}"/>
          </ac:spMkLst>
        </pc:spChg>
        <pc:spChg chg="del mod">
          <ac:chgData name="Slavomír Šťastný" userId="7a2e7923dd2548b2" providerId="LiveId" clId="{CD4E2AE4-8246-4BCC-99DB-58D3268A365E}" dt="2024-06-28T13:08:52.385" v="4130"/>
          <ac:spMkLst>
            <pc:docMk/>
            <pc:sldMk cId="327438007" sldId="382"/>
            <ac:spMk id="8" creationId="{6C7F9916-E90B-08C9-AA30-7F7D42A35F9A}"/>
          </ac:spMkLst>
        </pc:spChg>
        <pc:spChg chg="del mod">
          <ac:chgData name="Slavomír Šťastný" userId="7a2e7923dd2548b2" providerId="LiveId" clId="{CD4E2AE4-8246-4BCC-99DB-58D3268A365E}" dt="2024-06-28T13:08:52.385" v="4132"/>
          <ac:spMkLst>
            <pc:docMk/>
            <pc:sldMk cId="327438007" sldId="382"/>
            <ac:spMk id="14" creationId="{5C5CDE8A-3268-B60E-588A-A3C3CFDD6EBE}"/>
          </ac:spMkLst>
        </pc:spChg>
        <pc:picChg chg="del">
          <ac:chgData name="Slavomír Šťastný" userId="7a2e7923dd2548b2" providerId="LiveId" clId="{CD4E2AE4-8246-4BCC-99DB-58D3268A365E}" dt="2024-06-28T13:08:52.385" v="4128" actId="478"/>
          <ac:picMkLst>
            <pc:docMk/>
            <pc:sldMk cId="327438007" sldId="382"/>
            <ac:picMk id="6" creationId="{C44D2C91-B7DB-A246-D760-50D8B17399E2}"/>
          </ac:picMkLst>
        </pc:picChg>
        <pc:picChg chg="del">
          <ac:chgData name="Slavomír Šťastný" userId="7a2e7923dd2548b2" providerId="LiveId" clId="{CD4E2AE4-8246-4BCC-99DB-58D3268A365E}" dt="2024-06-28T13:08:53.219" v="4133" actId="478"/>
          <ac:picMkLst>
            <pc:docMk/>
            <pc:sldMk cId="327438007" sldId="382"/>
            <ac:picMk id="10" creationId="{073F3189-6A12-0DE3-410C-515F67CBEF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414C-B510-4C71-B645-063900C74E8E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47FD-2741-4917-9F82-5B2AC901072B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829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8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9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7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58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1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9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5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1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6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2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00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43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8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7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37979-1D8E-4984-AA2C-B972BEB0C16A}" type="slidenum">
              <a:rPr kumimoji="0" lang="sr-Latn-M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r-Latn-M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29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B884-1FDB-EFCA-FC43-E84E4BFF9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4EF9A-A868-E744-F667-5E0E235B8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B920-901D-783A-FB11-6561AE8E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501AB-792B-EF23-2C01-1DDD52BF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0A7BB-EC60-B05D-D8C9-56C4F0A9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38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6C55-21FF-03F5-377F-3C977942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018D8-AC5A-ED97-F5CB-9ACC5C51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5E4F-012B-C238-AF3F-3D54CA8C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248B-8B35-8807-6AF2-3C020F77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4889-B8C5-71DE-0DF9-B0FACE3B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72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5FCF2-A3B7-DC21-239A-4B64FDD6E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E5E6C-99DA-0CEF-6427-019148D3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9F797-5CBA-BC53-BE53-177F6C1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E548-F2C9-C60A-7C8F-8A8C06F9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8C7A-F3B1-AE51-ADDD-80FD2B5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461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8AA9-C7EA-0D6E-2EBB-152D2435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C1DF-0C1D-17EA-4CA1-00F335F3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83E31-0288-7C6D-0BD8-DCF0ACB9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A981-5EFF-5DA2-9F45-2E5299EB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3D16-D226-4DB8-71DC-A07FCC33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999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BBA5-BB08-57B4-240B-702CB9E4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C0B2-6389-A321-F415-74573690C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9F40-006B-E25B-9E83-54B82A1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3284-8BBB-64AA-A096-9E9FA205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9FCF-1A20-6490-55EB-E9E8EDA7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310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DFD7-7D8A-7D15-8804-CE78F05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5AAD-0482-E8F4-C514-DE89F875C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6F569-B587-BE3B-1065-08548C0C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5589C-66F6-70B9-0FD2-9C762D19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5075F-F91C-61B9-4DD3-24F4CD36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78D05-080A-93B3-F257-49762CD1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335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A7EF-694C-F009-D124-D9803E8E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C1AC-20A0-77FE-9F67-CB4EB6525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F6E06-04EE-4C44-0B0A-44DE51B8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5B948-5C0E-C7B8-371A-788FA458E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9A1A8-C58E-80A7-4DCB-72CEF678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BDE73-3B5C-0E27-9FBB-CF34C8F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A6B21-DEB4-BFC0-1C21-96C97451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B0B57-7954-471B-98C5-BCC89C97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948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EF43-5732-EC19-528E-2A1B3907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DF6F9-213C-15DE-92E2-230A7710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5EB18-5CA9-C8C8-AA30-E1479AC3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07D7A-323C-1692-B0D6-2E196E87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6932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B1BF5-1298-29A5-2570-22DE7448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76FB6-D490-E66D-00A6-2D80A19E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7DF66-66AE-8E9C-3ABF-2A074CA5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610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8AD7-BE22-F263-E908-2AD75BC3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34AD-0F31-CB42-3620-E0113B43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ECF7-8602-9816-2ABE-F3C097A6F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EBAD-3BA4-F955-2FD1-D2F88143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E68A5-3239-E3CB-56C4-81852B6E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4B71E-0891-74E7-33F6-786F9595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71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B83B-10C2-DAE4-8EA0-18D67C9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FD2E9-FD22-C9EA-4DDD-84E573406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5864C-4252-F0C0-2DCE-A893C7FB3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578C5-ACFB-DC54-52F6-08AFCBE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1A0C2-08F8-D891-5577-C5E1EDFC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6574-C471-95C7-E0DC-49AD92CC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303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A314D-1615-ACAF-B8FB-D3E21D1C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3ECE9-3E05-DD2D-960B-575A1D4D8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48C6-B9DE-54D0-7815-1EFF417CE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4FE6-D5C8-41D1-A33C-809BE1A3FA38}" type="datetimeFigureOut">
              <a:rPr lang="sr-Latn-ME" smtClean="0"/>
              <a:t>01/07/2024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4A03-A787-3A8A-7D1A-D5C5D1502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2B5F-FD87-4DDE-66DB-933497B3D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91DF-1AAB-440D-9B24-B9015D568C51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9789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microsoft.com/office/2017/06/relationships/model3d" Target="../media/model3d2.glb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microsoft.com/office/2017/06/relationships/model3d" Target="../media/model3d3.glb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6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0" Type="http://schemas.openxmlformats.org/officeDocument/2006/relationships/image" Target="../media/image20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microsoft.com/office/2017/06/relationships/model3d" Target="../media/model3d1.glb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0AA2CD-3564-A3D4-2F6A-92BEF1E29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"/>
          <a:stretch/>
        </p:blipFill>
        <p:spPr>
          <a:xfrm>
            <a:off x="18926" y="2721804"/>
            <a:ext cx="12191999" cy="1002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519435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5BE0BA-9A17-67BB-9301-0AD0D497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081"/>
            <a:ext cx="11181599" cy="3194181"/>
          </a:xfrm>
        </p:spPr>
        <p:txBody>
          <a:bodyPr>
            <a:normAutofit/>
          </a:bodyPr>
          <a:lstStyle/>
          <a:p>
            <a:pPr algn="ctr"/>
            <a:r>
              <a:rPr lang="sr-Latn-ME" sz="72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 helps to strengthen </a:t>
            </a:r>
            <a:br>
              <a:rPr lang="sr-Latn-ME" sz="72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Latn-ME" sz="72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capacity of 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299AB-26D3-AB57-B38F-E53C6FD39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4F1DD-5DE1-3C6A-1F7F-A8DABD45CACC}"/>
              </a:ext>
            </a:extLst>
          </p:cNvPr>
          <p:cNvSpPr txBox="1"/>
          <p:nvPr/>
        </p:nvSpPr>
        <p:spPr>
          <a:xfrm>
            <a:off x="0" y="3852386"/>
            <a:ext cx="121730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>
                <a:solidFill>
                  <a:srgbClr val="0A2F8E"/>
                </a:solidFill>
              </a:rPr>
              <a:t>Brief presentation of the EU funded TW project</a:t>
            </a:r>
            <a:endParaRPr lang="sr-Latn-ME" sz="44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Latn-ME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M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Slavomír Šťastný</a:t>
            </a:r>
          </a:p>
          <a:p>
            <a:pPr algn="ctr"/>
            <a:r>
              <a:rPr lang="sr-Latn-ME" sz="2000" b="1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ME" sz="2400" dirty="0">
                <a:solidFill>
                  <a:srgbClr val="0A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Twinning Advisor</a:t>
            </a:r>
            <a:endParaRPr lang="sr-Latn-ME" sz="2000" b="1" dirty="0">
              <a:solidFill>
                <a:srgbClr val="0A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0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Outputs: Methodology and Handbooks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41B3B-3355-E589-BCA5-04DF69A59023}"/>
              </a:ext>
            </a:extLst>
          </p:cNvPr>
          <p:cNvSpPr txBox="1"/>
          <p:nvPr/>
        </p:nvSpPr>
        <p:spPr>
          <a:xfrm>
            <a:off x="1472184" y="2057400"/>
            <a:ext cx="923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2.4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Guidelines for institutional engagements in ESF projects in accordance with experience and best practice of EU Member state</a:t>
            </a:r>
            <a:endParaRPr lang="sr-Latn-ME" sz="24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D3E91-CAA4-D575-3108-B3FB869B9020}"/>
              </a:ext>
            </a:extLst>
          </p:cNvPr>
          <p:cNvSpPr txBox="1"/>
          <p:nvPr/>
        </p:nvSpPr>
        <p:spPr>
          <a:xfrm>
            <a:off x="1490471" y="3621024"/>
            <a:ext cx="5482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3.1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Handbook covering topics that govern the free mobility of workers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Books On Shelf">
                <a:extLst>
                  <a:ext uri="{FF2B5EF4-FFF2-40B4-BE49-F238E27FC236}">
                    <a16:creationId xmlns:a16="http://schemas.microsoft.com/office/drawing/2014/main" id="{10D12CD4-43FE-2534-9D4E-B329346E200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5235973"/>
                  </p:ext>
                </p:extLst>
              </p:nvPr>
            </p:nvGraphicFramePr>
            <p:xfrm>
              <a:off x="6421918" y="3065944"/>
              <a:ext cx="4779699" cy="2426894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4779699" cy="2426894"/>
                    </a:xfrm>
                    <a:prstGeom prst="rect">
                      <a:avLst/>
                    </a:prstGeom>
                  </am3d:spPr>
                  <am3d:camera>
                    <am3d:pos x="0" y="0" z="546583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14" d="1000000"/>
                    <am3d:preTrans dx="0" dy="-9187968" dz="-536238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53901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Books On Shelf">
                <a:extLst>
                  <a:ext uri="{FF2B5EF4-FFF2-40B4-BE49-F238E27FC236}">
                    <a16:creationId xmlns:a16="http://schemas.microsoft.com/office/drawing/2014/main" id="{10D12CD4-43FE-2534-9D4E-B329346E20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1918" y="3065944"/>
                <a:ext cx="4779699" cy="24268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38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Outputs: IT Support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41B3B-3355-E589-BCA5-04DF69A59023}"/>
              </a:ext>
            </a:extLst>
          </p:cNvPr>
          <p:cNvSpPr txBox="1"/>
          <p:nvPr/>
        </p:nvSpPr>
        <p:spPr>
          <a:xfrm>
            <a:off x="5093208" y="2112264"/>
            <a:ext cx="539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1.3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IT module for management of ALMMs and Youth Guarantee offer</a:t>
            </a:r>
            <a:endParaRPr lang="sr-Latn-ME" sz="24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D3E91-CAA4-D575-3108-B3FB869B9020}"/>
              </a:ext>
            </a:extLst>
          </p:cNvPr>
          <p:cNvSpPr txBox="1"/>
          <p:nvPr/>
        </p:nvSpPr>
        <p:spPr>
          <a:xfrm>
            <a:off x="5093207" y="3630168"/>
            <a:ext cx="492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3.3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EURES IT solutions – Compliance of IT system with EURES standards / EURES interoperability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All In One Computer">
                <a:extLst>
                  <a:ext uri="{FF2B5EF4-FFF2-40B4-BE49-F238E27FC236}">
                    <a16:creationId xmlns:a16="http://schemas.microsoft.com/office/drawing/2014/main" id="{BD9D41FA-1042-5540-03F8-07285608D2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4309331"/>
                  </p:ext>
                </p:extLst>
              </p:nvPr>
            </p:nvGraphicFramePr>
            <p:xfrm>
              <a:off x="990811" y="1407547"/>
              <a:ext cx="3809573" cy="4170916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3809573" cy="4170916"/>
                    </a:xfrm>
                    <a:prstGeom prst="rect">
                      <a:avLst/>
                    </a:prstGeom>
                  </am3d:spPr>
                  <am3d:camera>
                    <am3d:pos x="0" y="0" z="720103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39501" d="1000000"/>
                    <am3d:preTrans dx="-485408" dy="-14998550" dz="5091385"/>
                    <am3d:scale>
                      <am3d:sx n="1000000" d="1000000"/>
                      <am3d:sy n="1000000" d="1000000"/>
                      <am3d:sz n="1000000" d="1000000"/>
                    </am3d:scale>
                    <am3d:rot ax="824478" ay="1259991" az="300492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538981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All In One Computer">
                <a:extLst>
                  <a:ext uri="{FF2B5EF4-FFF2-40B4-BE49-F238E27FC236}">
                    <a16:creationId xmlns:a16="http://schemas.microsoft.com/office/drawing/2014/main" id="{BD9D41FA-1042-5540-03F8-07285608D2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811" y="1407547"/>
                <a:ext cx="3809573" cy="41709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31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Outputs: Trainings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8" descr="A group of people sitting at tables with laptops&#10;&#10;Description automatically generated">
            <a:extLst>
              <a:ext uri="{FF2B5EF4-FFF2-40B4-BE49-F238E27FC236}">
                <a16:creationId xmlns:a16="http://schemas.microsoft.com/office/drawing/2014/main" id="{42F6B384-6F3D-844A-E819-1A03249A4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3" y="3763702"/>
            <a:ext cx="5426446" cy="2127870"/>
          </a:xfrm>
          <a:prstGeom prst="rect">
            <a:avLst/>
          </a:prstGeom>
        </p:spPr>
      </p:pic>
      <p:pic>
        <p:nvPicPr>
          <p:cNvPr id="11" name="Picture 10" descr="A group of women sitting in chairs&#10;&#10;Description automatically generated">
            <a:extLst>
              <a:ext uri="{FF2B5EF4-FFF2-40B4-BE49-F238E27FC236}">
                <a16:creationId xmlns:a16="http://schemas.microsoft.com/office/drawing/2014/main" id="{D57727F9-3F58-2B0D-1C58-42BB9959DE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63" y="1757681"/>
            <a:ext cx="4854337" cy="23207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5CDE8A-3268-B60E-588A-A3C3CFDD6EBE}"/>
              </a:ext>
            </a:extLst>
          </p:cNvPr>
          <p:cNvSpPr txBox="1"/>
          <p:nvPr/>
        </p:nvSpPr>
        <p:spPr>
          <a:xfrm>
            <a:off x="969263" y="1803401"/>
            <a:ext cx="47183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sk-SK" sz="18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counsellors</a:t>
            </a:r>
            <a:r>
              <a:rPr lang="sk-SK" sz="18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trained within </a:t>
            </a:r>
            <a:r>
              <a:rPr lang="sk-SK" sz="22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1.5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 profiling, activation, individualised counselling, job matching, monitoring of ALMMs</a:t>
            </a:r>
            <a:endParaRPr lang="sk-SK" sz="2200" b="1" dirty="0">
              <a:solidFill>
                <a:srgbClr val="FFFFFF"/>
              </a:solidFill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808B7-D98E-1C3B-C150-55CDB5C944BC}"/>
              </a:ext>
            </a:extLst>
          </p:cNvPr>
          <p:cNvSpPr txBox="1"/>
          <p:nvPr/>
        </p:nvSpPr>
        <p:spPr>
          <a:xfrm>
            <a:off x="6615166" y="4151376"/>
            <a:ext cx="4827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More than 30</a:t>
            </a: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employees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trained within </a:t>
            </a:r>
            <a:r>
              <a:rPr lang="sk-SK" sz="22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2.3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 programming, implementation and monitoring of employment interventions from EU funds</a:t>
            </a:r>
            <a:endParaRPr lang="sr-Latn-ME" sz="2200" dirty="0"/>
          </a:p>
        </p:txBody>
      </p:sp>
    </p:spTree>
    <p:extLst>
      <p:ext uri="{BB962C8B-B14F-4D97-AF65-F5344CB8AC3E}">
        <p14:creationId xmlns:p14="http://schemas.microsoft.com/office/powerpoint/2010/main" val="155943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Outputs: Trainings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CDE8A-3268-B60E-588A-A3C3CFDD6EBE}"/>
              </a:ext>
            </a:extLst>
          </p:cNvPr>
          <p:cNvSpPr txBox="1"/>
          <p:nvPr/>
        </p:nvSpPr>
        <p:spPr>
          <a:xfrm>
            <a:off x="969263" y="2279265"/>
            <a:ext cx="4718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sk-SK" sz="18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k-SK" sz="18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trained within </a:t>
            </a:r>
            <a:r>
              <a:rPr lang="sk-SK" sz="22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Activities 3.1 and 3.2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</a:p>
          <a:p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requirements on EURES procedures</a:t>
            </a:r>
            <a:endParaRPr lang="sk-SK" sz="2200" b="1" dirty="0">
              <a:solidFill>
                <a:srgbClr val="FFFFFF"/>
              </a:solidFill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808B7-D98E-1C3B-C150-55CDB5C944BC}"/>
              </a:ext>
            </a:extLst>
          </p:cNvPr>
          <p:cNvSpPr txBox="1"/>
          <p:nvPr/>
        </p:nvSpPr>
        <p:spPr>
          <a:xfrm>
            <a:off x="6615166" y="4151376"/>
            <a:ext cx="482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sr-Latn-ME" sz="2200" dirty="0"/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F7595C3-9D3E-EEE2-2B5A-1B63A193D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73" y="2936938"/>
            <a:ext cx="57626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Outputs: Study Visits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CDE8A-3268-B60E-588A-A3C3CFDD6EBE}"/>
              </a:ext>
            </a:extLst>
          </p:cNvPr>
          <p:cNvSpPr txBox="1"/>
          <p:nvPr/>
        </p:nvSpPr>
        <p:spPr>
          <a:xfrm>
            <a:off x="6492239" y="2279265"/>
            <a:ext cx="4718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total 3 study visits</a:t>
            </a:r>
            <a:r>
              <a:rPr lang="sk-SK" sz="18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were conducted within all three project components</a:t>
            </a:r>
          </a:p>
          <a:p>
            <a:endParaRPr lang="sk-SK" sz="24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 participants </a:t>
            </a:r>
            <a:r>
              <a:rPr lang="sk-SK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were in June 2024 in Estonia on the visit focused on work with young NEETs (Activity 1.5)</a:t>
            </a:r>
          </a:p>
        </p:txBody>
      </p:sp>
      <p:pic>
        <p:nvPicPr>
          <p:cNvPr id="7" name="Picture 6" descr="A group of people standing together outside a building&#10;&#10;Description automatically generated">
            <a:extLst>
              <a:ext uri="{FF2B5EF4-FFF2-40B4-BE49-F238E27FC236}">
                <a16:creationId xmlns:a16="http://schemas.microsoft.com/office/drawing/2014/main" id="{72517850-993C-7FEC-2837-4A3F6780B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2" y="2355850"/>
            <a:ext cx="5400548" cy="28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9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Outputs: Study Visits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CDE8A-3268-B60E-588A-A3C3CFDD6EBE}"/>
              </a:ext>
            </a:extLst>
          </p:cNvPr>
          <p:cNvSpPr txBox="1"/>
          <p:nvPr/>
        </p:nvSpPr>
        <p:spPr>
          <a:xfrm>
            <a:off x="5788151" y="4309233"/>
            <a:ext cx="47183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 participants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were in March 2024 in Slovakia on the visit focused on key topics covered EURES (Activity 3.1)</a:t>
            </a:r>
          </a:p>
          <a:p>
            <a:endParaRPr lang="sk-SK" sz="24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44D2C91-B7DB-A246-D760-50D8B17399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71" y="1963551"/>
            <a:ext cx="5586665" cy="219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F9916-E90B-08C9-AA30-7F7D42A35F9A}"/>
              </a:ext>
            </a:extLst>
          </p:cNvPr>
          <p:cNvSpPr txBox="1"/>
          <p:nvPr/>
        </p:nvSpPr>
        <p:spPr>
          <a:xfrm>
            <a:off x="896113" y="1950081"/>
            <a:ext cx="416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 participants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were in November 2023 in Slovakia on the visit focused on work with EU funds (Activity 2.2)</a:t>
            </a:r>
          </a:p>
        </p:txBody>
      </p:sp>
      <p:pic>
        <p:nvPicPr>
          <p:cNvPr id="10" name="Picture 9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73F3189-6A12-0DE3-410C-515F67CBE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3543870"/>
            <a:ext cx="4294632" cy="23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9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29006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 6 Months to Reach the Goal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BDD40-A254-89BC-3E7E-379F0649BF92}"/>
              </a:ext>
            </a:extLst>
          </p:cNvPr>
          <p:cNvSpPr txBox="1"/>
          <p:nvPr/>
        </p:nvSpPr>
        <p:spPr>
          <a:xfrm>
            <a:off x="1382385" y="1803401"/>
            <a:ext cx="9619488" cy="431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implementation of the project can be assessed as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until now – the substantial portion of planned activities is finished; the rest is in good progress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Twinning teams of MSs and BC partners successfully cooperate on a daily basis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 all project matters</a:t>
            </a:r>
            <a:endParaRPr lang="sk-SK" sz="24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work on many project activities is very interactive, the EAM staff </a:t>
            </a:r>
            <a:r>
              <a:rPr lang="en-US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has the opportunity to discuss the issues with the Twinning experts in the lively form during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numerous </a:t>
            </a:r>
            <a:r>
              <a:rPr lang="en-US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5B95C-56D2-B053-7BF8-899340501D97}"/>
              </a:ext>
            </a:extLst>
          </p:cNvPr>
          <p:cNvSpPr txBox="1"/>
          <p:nvPr/>
        </p:nvSpPr>
        <p:spPr>
          <a:xfrm>
            <a:off x="2684280" y="1011636"/>
            <a:ext cx="8429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800" b="1" dirty="0">
                <a:solidFill>
                  <a:srgbClr val="0A2E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r>
              <a:rPr lang="sr-Latn-M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Attention! 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CE8F820-1A2C-C4D0-57E9-D7306E6AAA5B}"/>
              </a:ext>
            </a:extLst>
          </p:cNvPr>
          <p:cNvSpPr/>
          <p:nvPr/>
        </p:nvSpPr>
        <p:spPr>
          <a:xfrm>
            <a:off x="8078187" y="1169992"/>
            <a:ext cx="957044" cy="90033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C1189-87FE-85B5-1A81-FD34B021FE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372" y="4247144"/>
            <a:ext cx="4103961" cy="12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ADD38-B9EC-651E-7CD4-9904A44B62C3}"/>
              </a:ext>
            </a:extLst>
          </p:cNvPr>
          <p:cNvSpPr txBox="1"/>
          <p:nvPr/>
        </p:nvSpPr>
        <p:spPr>
          <a:xfrm>
            <a:off x="1417320" y="1179575"/>
            <a:ext cx="92262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44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Project Overview</a:t>
            </a:r>
            <a:endParaRPr lang="sr-Latn-ME" sz="44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A93F4-80A9-158C-E803-86FEA061AF19}"/>
              </a:ext>
            </a:extLst>
          </p:cNvPr>
          <p:cNvSpPr txBox="1"/>
          <p:nvPr/>
        </p:nvSpPr>
        <p:spPr>
          <a:xfrm>
            <a:off x="1721252" y="2012465"/>
            <a:ext cx="84723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003399"/>
                </a:solidFill>
                <a:effectLst/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Funded by the European Union</a:t>
            </a:r>
            <a:endParaRPr lang="sr-Latn-ME" sz="2400" b="0" i="0" u="none" strike="noStrike" dirty="0">
              <a:effectLst/>
              <a:highlight>
                <a:srgbClr val="D4D9EC"/>
              </a:highlight>
              <a:latin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 funded budget: EUR </a:t>
            </a:r>
            <a:r>
              <a:rPr lang="en-US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823,529.41</a:t>
            </a:r>
            <a:endParaRPr lang="sr-Latn-ME" sz="2400" b="0" i="0" u="none" strike="noStrike" dirty="0">
              <a:effectLst/>
              <a:highlight>
                <a:srgbClr val="003399"/>
              </a:highlight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24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003399"/>
                </a:solidFill>
                <a:effectLst/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Implementation Period</a:t>
            </a:r>
            <a:endParaRPr lang="sr-Latn-ME" sz="2400" b="0" i="0" u="none" strike="noStrike" dirty="0">
              <a:effectLst/>
              <a:highlight>
                <a:srgbClr val="D4D9EC"/>
              </a:highlight>
              <a:latin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months from 1 April 2023 to 1 January 2025</a:t>
            </a:r>
            <a:endParaRPr lang="sr-Latn-ME" sz="2400" b="0" i="0" u="none" strike="noStrike" dirty="0">
              <a:effectLst/>
              <a:highlight>
                <a:srgbClr val="003399"/>
              </a:highlight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24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003399"/>
                </a:solidFill>
                <a:effectLst/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Beneficiary Administrations</a:t>
            </a:r>
            <a:endParaRPr lang="sr-Latn-ME" sz="2400" b="0" i="0" u="none" strike="noStrike" dirty="0">
              <a:effectLst/>
              <a:highlight>
                <a:srgbClr val="D4D9EC"/>
              </a:highlight>
              <a:latin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Employment Agency </a:t>
            </a: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Montenegro (Main Beneficiary)</a:t>
            </a: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Ministry of Labour and Social Welfare</a:t>
            </a:r>
            <a:endParaRPr lang="sr-Latn-ME" sz="2400" b="0" i="0" u="none" strike="noStrike" dirty="0">
              <a:effectLst/>
              <a:highlight>
                <a:srgbClr val="003399"/>
              </a:highlight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8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ADD38-B9EC-651E-7CD4-9904A44B62C3}"/>
              </a:ext>
            </a:extLst>
          </p:cNvPr>
          <p:cNvSpPr txBox="1"/>
          <p:nvPr/>
        </p:nvSpPr>
        <p:spPr>
          <a:xfrm>
            <a:off x="1417320" y="1179575"/>
            <a:ext cx="92262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44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Project Overview</a:t>
            </a:r>
            <a:endParaRPr lang="sr-Latn-ME" sz="44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A93F4-80A9-158C-E803-86FEA061AF19}"/>
              </a:ext>
            </a:extLst>
          </p:cNvPr>
          <p:cNvSpPr txBox="1"/>
          <p:nvPr/>
        </p:nvSpPr>
        <p:spPr>
          <a:xfrm>
            <a:off x="1721252" y="2012465"/>
            <a:ext cx="847233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ctr"/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Consortium of Member States Partners</a:t>
            </a:r>
            <a:endParaRPr lang="sr-Latn-ME" sz="2400" b="1" dirty="0">
              <a:solidFill>
                <a:srgbClr val="FFFFFF"/>
              </a:solidFill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600" b="1" i="0" u="none" strike="noStrike" kern="1200" dirty="0">
              <a:solidFill>
                <a:srgbClr val="FFFFFF"/>
              </a:solidFill>
              <a:effectLst/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 algn="ctr"/>
            <a:r>
              <a:rPr lang="sk-SK" sz="2400" b="1" i="0" u="none" strike="noStrike" kern="1200" dirty="0">
                <a:solidFill>
                  <a:srgbClr val="003399"/>
                </a:solidFill>
                <a:effectLst/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Lead Member State Partners</a:t>
            </a:r>
            <a:endParaRPr lang="sr-Latn-ME" sz="2400" b="0" i="0" u="none" strike="noStrike" dirty="0">
              <a:effectLst/>
              <a:highlight>
                <a:srgbClr val="D4D9EC"/>
              </a:highlight>
              <a:latin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3464" marR="0" indent="-283464" algn="ctr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SLOVAKIA</a:t>
            </a:r>
            <a:endParaRPr lang="sr-Latn-ME" sz="2400" b="0" i="0" u="none" strike="noStrike" dirty="0">
              <a:effectLst/>
              <a:highlight>
                <a:srgbClr val="003399"/>
              </a:highlight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24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540000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 National Twinning Platform: Regional Development Agency Pezinok-Senec</a:t>
            </a:r>
          </a:p>
          <a:p>
            <a:pPr marL="285750" indent="-285750" algn="ctr" defTabSz="540000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Labour, Social Affiars and Family </a:t>
            </a:r>
          </a:p>
          <a:p>
            <a:pPr algn="ctr" defTabSz="540000"/>
            <a:r>
              <a:rPr lang="sk-SK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Slovak Republic</a:t>
            </a: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24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8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8A9A7-0272-84A0-B953-9ADDB474DF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3" y="3068778"/>
            <a:ext cx="1036512" cy="6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ADD38-B9EC-651E-7CD4-9904A44B62C3}"/>
              </a:ext>
            </a:extLst>
          </p:cNvPr>
          <p:cNvSpPr txBox="1"/>
          <p:nvPr/>
        </p:nvSpPr>
        <p:spPr>
          <a:xfrm>
            <a:off x="1417320" y="1179575"/>
            <a:ext cx="92262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44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Project Overview</a:t>
            </a:r>
            <a:endParaRPr lang="sr-Latn-ME" sz="44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A93F4-80A9-158C-E803-86FEA061AF19}"/>
              </a:ext>
            </a:extLst>
          </p:cNvPr>
          <p:cNvSpPr txBox="1"/>
          <p:nvPr/>
        </p:nvSpPr>
        <p:spPr>
          <a:xfrm>
            <a:off x="1721252" y="2012465"/>
            <a:ext cx="847233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ctr"/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Consortium of Member States Partners</a:t>
            </a:r>
            <a:endParaRPr lang="sr-Latn-ME" sz="2400" b="1" dirty="0">
              <a:solidFill>
                <a:srgbClr val="FFFFFF"/>
              </a:solidFill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600" b="1" i="0" u="none" strike="noStrike" kern="1200" dirty="0">
              <a:solidFill>
                <a:srgbClr val="FFFFFF"/>
              </a:solidFill>
              <a:effectLst/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 algn="ctr"/>
            <a:r>
              <a:rPr lang="sk-SK" sz="2400" b="1" i="0" u="none" strike="noStrike" kern="1200" dirty="0">
                <a:solidFill>
                  <a:srgbClr val="003399"/>
                </a:solidFill>
                <a:effectLst/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Junior Member States Partners</a:t>
            </a:r>
            <a:endParaRPr lang="sr-Latn-ME" sz="2400" b="0" i="0" u="none" strike="noStrike" dirty="0">
              <a:effectLst/>
              <a:highlight>
                <a:srgbClr val="D4D9EC"/>
              </a:highlight>
              <a:latin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3464" marR="0" indent="-283464" algn="ctr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GERMANY</a:t>
            </a:r>
            <a:endParaRPr lang="sr-Latn-ME" sz="2400" b="0" i="0" u="none" strike="noStrike" dirty="0">
              <a:effectLst/>
              <a:highlight>
                <a:srgbClr val="003399"/>
              </a:highlight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2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540000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Ministry of Labour and Social Affairs</a:t>
            </a:r>
          </a:p>
          <a:p>
            <a:pPr marL="285750" indent="-285750" algn="ctr" defTabSz="540000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Employment Agency</a:t>
            </a:r>
          </a:p>
          <a:p>
            <a:pPr marL="285750" indent="-285750" algn="ctr" defTabSz="540000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Ministry of Economic Affairs and Climate Action</a:t>
            </a:r>
          </a:p>
          <a:p>
            <a:pPr marL="285750" indent="-285750" algn="ctr" defTabSz="540000">
              <a:buFont typeface="Wingdings" panose="05000000000000000000" pitchFamily="2" charset="2"/>
              <a:buChar char="§"/>
            </a:pPr>
            <a:endParaRPr lang="sk-SK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24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8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BDA64-B0B5-EA03-B3F5-C1E7F7145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51" y="3068778"/>
            <a:ext cx="1069574" cy="6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ADD38-B9EC-651E-7CD4-9904A44B62C3}"/>
              </a:ext>
            </a:extLst>
          </p:cNvPr>
          <p:cNvSpPr txBox="1"/>
          <p:nvPr/>
        </p:nvSpPr>
        <p:spPr>
          <a:xfrm>
            <a:off x="1417320" y="1179575"/>
            <a:ext cx="92262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44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Project Overview</a:t>
            </a:r>
            <a:endParaRPr lang="sr-Latn-ME" sz="44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A93F4-80A9-158C-E803-86FEA061AF19}"/>
              </a:ext>
            </a:extLst>
          </p:cNvPr>
          <p:cNvSpPr txBox="1"/>
          <p:nvPr/>
        </p:nvSpPr>
        <p:spPr>
          <a:xfrm>
            <a:off x="1721252" y="2012465"/>
            <a:ext cx="847233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ctr"/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Consortium of Member States Partners</a:t>
            </a:r>
            <a:endParaRPr lang="sr-Latn-ME" sz="2400" b="1" dirty="0">
              <a:solidFill>
                <a:srgbClr val="FFFFFF"/>
              </a:solidFill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600" b="1" i="0" u="none" strike="noStrike" kern="1200" dirty="0">
              <a:solidFill>
                <a:srgbClr val="FFFFFF"/>
              </a:solidFill>
              <a:effectLst/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 algn="ctr"/>
            <a:r>
              <a:rPr lang="sk-SK" sz="2400" b="1" i="0" u="none" strike="noStrike" kern="1200" dirty="0">
                <a:solidFill>
                  <a:srgbClr val="003399"/>
                </a:solidFill>
                <a:effectLst/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Junior Member States Partners</a:t>
            </a:r>
            <a:endParaRPr lang="sr-Latn-ME" sz="2400" b="0" i="0" u="none" strike="noStrike" dirty="0">
              <a:effectLst/>
              <a:highlight>
                <a:srgbClr val="D4D9EC"/>
              </a:highlight>
              <a:latin typeface="Arial" panose="020B0604020202020204" pitchFamily="34" charset="0"/>
            </a:endParaRPr>
          </a:p>
          <a:p>
            <a:pPr marL="283464" marR="0" indent="-283464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83464" marR="0" indent="-283464" algn="ctr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sk-SK" sz="2400" b="1" i="0" u="none" strike="noStrike" kern="1200" dirty="0">
                <a:solidFill>
                  <a:srgbClr val="FFFFFF"/>
                </a:solidFill>
                <a:effectLst/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ESTONIA</a:t>
            </a:r>
            <a:endParaRPr lang="sr-Latn-ME" sz="2400" b="0" i="0" u="none" strike="noStrike" dirty="0">
              <a:effectLst/>
              <a:highlight>
                <a:srgbClr val="003399"/>
              </a:highlight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32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540000">
              <a:buFont typeface="Wingdings" panose="05000000000000000000" pitchFamily="2" charset="2"/>
              <a:buChar char="§"/>
            </a:pPr>
            <a:r>
              <a:rPr lang="sk-SK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Economic Affairs and Communications of Republic of Estonia</a:t>
            </a: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24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sk-SK" sz="1800" b="1" i="0" u="none" strike="noStrike" kern="1200" dirty="0">
              <a:solidFill>
                <a:srgbClr val="003399"/>
              </a:solidFill>
              <a:effectLst/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F6405-F0CB-A071-0B27-F16A311CD3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53" y="3057898"/>
            <a:ext cx="1109823" cy="7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3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ADD38-B9EC-651E-7CD4-9904A44B62C3}"/>
              </a:ext>
            </a:extLst>
          </p:cNvPr>
          <p:cNvSpPr txBox="1"/>
          <p:nvPr/>
        </p:nvSpPr>
        <p:spPr>
          <a:xfrm>
            <a:off x="1417320" y="1179575"/>
            <a:ext cx="92262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44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Components</a:t>
            </a:r>
            <a:endParaRPr lang="sr-Latn-ME" sz="44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4984C-811A-B5E4-9491-127584336860}"/>
              </a:ext>
            </a:extLst>
          </p:cNvPr>
          <p:cNvSpPr txBox="1"/>
          <p:nvPr/>
        </p:nvSpPr>
        <p:spPr>
          <a:xfrm>
            <a:off x="1540674" y="2240263"/>
            <a:ext cx="69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5400" b="1" i="0" u="none" strike="noStrike" kern="1200" dirty="0">
                <a:solidFill>
                  <a:srgbClr val="FF0000"/>
                </a:solidFill>
                <a:effectLst/>
                <a:highlight>
                  <a:srgbClr val="D4D9EC"/>
                </a:highlight>
                <a:latin typeface="Amasis MT Pro Black" panose="020F0502020204030204" pitchFamily="18" charset="-1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88A7C-C0E8-44EC-E2C4-AEA48FB8D35D}"/>
              </a:ext>
            </a:extLst>
          </p:cNvPr>
          <p:cNvSpPr txBox="1"/>
          <p:nvPr/>
        </p:nvSpPr>
        <p:spPr>
          <a:xfrm>
            <a:off x="2456922" y="2312719"/>
            <a:ext cx="7871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/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Services adressing labour market needs with focus on </a:t>
            </a:r>
            <a:r>
              <a:rPr lang="sk-SK" sz="2400" b="1" dirty="0">
                <a:solidFill>
                  <a:srgbClr val="00339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ALMM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400" b="1" dirty="0">
                <a:solidFill>
                  <a:srgbClr val="00339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Youth Guarantee</a:t>
            </a:r>
            <a:endParaRPr lang="sr-Latn-ME" sz="2400" b="1" dirty="0">
              <a:solidFill>
                <a:srgbClr val="0033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588BD-1FAC-27B6-1B75-085E2F1DF81E}"/>
              </a:ext>
            </a:extLst>
          </p:cNvPr>
          <p:cNvSpPr txBox="1"/>
          <p:nvPr/>
        </p:nvSpPr>
        <p:spPr>
          <a:xfrm>
            <a:off x="1609344" y="3478208"/>
            <a:ext cx="709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Strengthening the EAM institutional capacity to participate in </a:t>
            </a:r>
            <a:r>
              <a:rPr lang="sk-SK" sz="2400" b="1" dirty="0">
                <a:solidFill>
                  <a:srgbClr val="00339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endParaRPr lang="sr-Latn-ME" sz="2400" b="1" dirty="0">
              <a:solidFill>
                <a:srgbClr val="00339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CC38D-A25A-6005-61B5-9DF812CDD70B}"/>
              </a:ext>
            </a:extLst>
          </p:cNvPr>
          <p:cNvSpPr txBox="1"/>
          <p:nvPr/>
        </p:nvSpPr>
        <p:spPr>
          <a:xfrm>
            <a:off x="8961120" y="3465576"/>
            <a:ext cx="72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5400" b="1" i="0" u="none" strike="noStrike" kern="120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D4D9EC"/>
                </a:highlight>
                <a:latin typeface="Amasis MT Pro Black" panose="020F0502020204030204" pitchFamily="18" charset="-1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8B8F4-A97E-75B2-75D4-1394215575CF}"/>
              </a:ext>
            </a:extLst>
          </p:cNvPr>
          <p:cNvSpPr txBox="1"/>
          <p:nvPr/>
        </p:nvSpPr>
        <p:spPr>
          <a:xfrm>
            <a:off x="1641135" y="4690872"/>
            <a:ext cx="59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sk-SK" sz="5400" b="1" i="0" u="none" strike="noStrike" kern="1200" dirty="0">
                <a:solidFill>
                  <a:srgbClr val="0070C0"/>
                </a:solidFill>
                <a:effectLst/>
                <a:highlight>
                  <a:srgbClr val="D4D9EC"/>
                </a:highlight>
                <a:latin typeface="Amasis MT Pro Black" panose="020F0502020204030204" pitchFamily="18" charset="-1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3DEB6-6AE7-35C3-1790-A9662AF460A5}"/>
              </a:ext>
            </a:extLst>
          </p:cNvPr>
          <p:cNvSpPr txBox="1"/>
          <p:nvPr/>
        </p:nvSpPr>
        <p:spPr>
          <a:xfrm>
            <a:off x="2834640" y="4690872"/>
            <a:ext cx="671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b="1" dirty="0" err="1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upport</a:t>
            </a:r>
            <a:r>
              <a:rPr lang="en-GB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for improving labour force mobility and preparation to join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3399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EURES</a:t>
            </a:r>
            <a:r>
              <a:rPr lang="en-GB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sr-Latn-ME" sz="24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9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7" name="Picture 6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24D98B37-925C-9196-07DD-64C1753F94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56" y="3526970"/>
            <a:ext cx="5760720" cy="1968773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760D1E5-B66B-64CE-BDCA-30534893B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4" y="1362256"/>
            <a:ext cx="5762625" cy="2095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3DA54-2F4C-FAC7-E1FD-8016FBB6775F}"/>
              </a:ext>
            </a:extLst>
          </p:cNvPr>
          <p:cNvSpPr txBox="1"/>
          <p:nvPr/>
        </p:nvSpPr>
        <p:spPr>
          <a:xfrm>
            <a:off x="7525513" y="1314060"/>
            <a:ext cx="3314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Start of Project</a:t>
            </a:r>
          </a:p>
          <a:p>
            <a:pPr marL="283464" indent="-283464"/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April 2023</a:t>
            </a:r>
          </a:p>
          <a:p>
            <a:endParaRPr lang="sk-SK" sz="1200" dirty="0"/>
          </a:p>
          <a:p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Opening Steering Committee</a:t>
            </a:r>
          </a:p>
          <a:p>
            <a:pPr marL="283464" indent="-283464"/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 May 2023</a:t>
            </a:r>
            <a:endParaRPr lang="sr-Latn-ME" sz="2400" b="1" dirty="0">
              <a:solidFill>
                <a:srgbClr val="FFFFFF"/>
              </a:solidFill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E0581-89EA-CFB0-41B4-4FD05025F691}"/>
              </a:ext>
            </a:extLst>
          </p:cNvPr>
          <p:cNvSpPr txBox="1"/>
          <p:nvPr/>
        </p:nvSpPr>
        <p:spPr>
          <a:xfrm>
            <a:off x="1289304" y="3968496"/>
            <a:ext cx="321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Kick-off Conference</a:t>
            </a:r>
          </a:p>
          <a:p>
            <a:pPr marL="283464" indent="-283464"/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 June 2023</a:t>
            </a:r>
          </a:p>
        </p:txBody>
      </p:sp>
    </p:spTree>
    <p:extLst>
      <p:ext uri="{BB962C8B-B14F-4D97-AF65-F5344CB8AC3E}">
        <p14:creationId xmlns:p14="http://schemas.microsoft.com/office/powerpoint/2010/main" val="85342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p:pic>
        <p:nvPicPr>
          <p:cNvPr id="5" name="Picture 4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B77C7970-A8DF-C6C3-4E99-C0E5F123DA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32" y="2411793"/>
            <a:ext cx="6040327" cy="2696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02B4D-3071-8B52-5D86-67954DC0754A}"/>
              </a:ext>
            </a:extLst>
          </p:cNvPr>
          <p:cNvSpPr txBox="1"/>
          <p:nvPr/>
        </p:nvSpPr>
        <p:spPr>
          <a:xfrm>
            <a:off x="804672" y="1652356"/>
            <a:ext cx="8302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/>
            <a:r>
              <a:rPr lang="sk-SK" sz="28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Until today within all 3 components</a:t>
            </a:r>
          </a:p>
          <a:p>
            <a:endParaRPr lang="sk-SK" sz="1600" dirty="0"/>
          </a:p>
          <a:p>
            <a:pPr marL="283464" indent="-283464"/>
            <a:r>
              <a:rPr lang="sk-SK" sz="32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short-term experts</a:t>
            </a:r>
          </a:p>
          <a:p>
            <a:endParaRPr lang="sk-SK" sz="16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/>
            <a:r>
              <a:rPr lang="sk-SK" sz="28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</a:p>
          <a:p>
            <a:endParaRPr lang="sk-SK" sz="1600" dirty="0"/>
          </a:p>
          <a:p>
            <a:pPr marL="283464" indent="-283464"/>
            <a:r>
              <a:rPr lang="sk-SK" sz="3200" b="1" dirty="0">
                <a:solidFill>
                  <a:schemeClr val="bg1">
                    <a:lumMod val="85000"/>
                  </a:schemeClr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Working Days</a:t>
            </a:r>
          </a:p>
          <a:p>
            <a:pPr marL="283464" indent="-283464"/>
            <a:endParaRPr lang="sk-SK" sz="1600" b="1" dirty="0">
              <a:solidFill>
                <a:srgbClr val="FFFFFF"/>
              </a:solidFill>
              <a:highlight>
                <a:srgbClr val="00339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/>
            <a:r>
              <a:rPr lang="sk-SK" sz="28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 project implementation</a:t>
            </a:r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75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732F05-96B2-AED2-4A42-635520DF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>
          <a:xfrm>
            <a:off x="9753600" y="4631267"/>
            <a:ext cx="2419474" cy="2228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EBBDB2-725B-DFF2-C29A-D14EC5B24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" y="-7897"/>
            <a:ext cx="2673743" cy="1811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DFACA-CE5C-DEFD-5028-3C8275693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31" y="109571"/>
            <a:ext cx="549271" cy="366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373708-DA03-63B9-7946-7432F845F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23410"/>
            <a:ext cx="574720" cy="365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B321DD-130C-745F-234D-6637599B6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99" y="123410"/>
            <a:ext cx="611962" cy="367496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8D87B43B-AF96-865D-BA4E-E84AEDCE0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2" y="109571"/>
            <a:ext cx="790347" cy="395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7DB29C-2720-9C6A-46B6-AA40634FF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436" y="5854996"/>
            <a:ext cx="5681964" cy="8779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Books">
                <a:extLst>
                  <a:ext uri="{FF2B5EF4-FFF2-40B4-BE49-F238E27FC236}">
                    <a16:creationId xmlns:a16="http://schemas.microsoft.com/office/drawing/2014/main" id="{B05072D3-506B-2752-3C41-0BE62EE00D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0737546"/>
                  </p:ext>
                </p:extLst>
              </p:nvPr>
            </p:nvGraphicFramePr>
            <p:xfrm>
              <a:off x="633564" y="3166737"/>
              <a:ext cx="3994186" cy="2529966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3994186" cy="2529966"/>
                    </a:xfrm>
                    <a:prstGeom prst="rect">
                      <a:avLst/>
                    </a:prstGeom>
                  </am3d:spPr>
                  <am3d:camera>
                    <am3d:pos x="0" y="0" z="692361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964344" d="1000000"/>
                    <am3d:preTrans dx="0" dy="-882178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608637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Books">
                <a:extLst>
                  <a:ext uri="{FF2B5EF4-FFF2-40B4-BE49-F238E27FC236}">
                    <a16:creationId xmlns:a16="http://schemas.microsoft.com/office/drawing/2014/main" id="{B05072D3-506B-2752-3C41-0BE62EE00D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564" y="3166737"/>
                <a:ext cx="3994186" cy="252996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6FED1D-4EB0-99E8-DA65-97964DBA0028}"/>
              </a:ext>
            </a:extLst>
          </p:cNvPr>
          <p:cNvSpPr txBox="1"/>
          <p:nvPr/>
        </p:nvSpPr>
        <p:spPr>
          <a:xfrm>
            <a:off x="969263" y="1088136"/>
            <a:ext cx="101449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23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Outputs: Methodology and Handbooks</a:t>
            </a:r>
            <a:endParaRPr lang="sr-Latn-ME" sz="3200" b="1" dirty="0">
              <a:solidFill>
                <a:srgbClr val="00239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41B3B-3355-E589-BCA5-04DF69A59023}"/>
              </a:ext>
            </a:extLst>
          </p:cNvPr>
          <p:cNvSpPr txBox="1"/>
          <p:nvPr/>
        </p:nvSpPr>
        <p:spPr>
          <a:xfrm>
            <a:off x="1472184" y="2057400"/>
            <a:ext cx="923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1.2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Methodology for design, implementation and monitoring of ALMMs</a:t>
            </a:r>
            <a:endParaRPr lang="sr-Latn-ME" sz="24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D3E91-CAA4-D575-3108-B3FB869B9020}"/>
              </a:ext>
            </a:extLst>
          </p:cNvPr>
          <p:cNvSpPr txBox="1"/>
          <p:nvPr/>
        </p:nvSpPr>
        <p:spPr>
          <a:xfrm>
            <a:off x="5020055" y="3035808"/>
            <a:ext cx="5482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1.4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Roadmaps to provide Unemployed clients with a good quality offer</a:t>
            </a:r>
          </a:p>
          <a:p>
            <a:endParaRPr lang="sk-SK" sz="1600" b="1" dirty="0">
              <a:solidFill>
                <a:srgbClr val="003399"/>
              </a:solidFill>
              <a:highlight>
                <a:srgbClr val="D4D9EC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rgbClr val="FFFFFF"/>
                </a:solidFill>
                <a:highlight>
                  <a:srgbClr val="00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Activity 1.6 </a:t>
            </a:r>
            <a:r>
              <a:rPr lang="sk-SK" sz="2400" b="1" dirty="0">
                <a:solidFill>
                  <a:srgbClr val="003399"/>
                </a:solidFill>
                <a:highlight>
                  <a:srgbClr val="D4D9EC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Capacity building, piloting and communication plan for Youth Guarantee implementation </a:t>
            </a:r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33592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597</Words>
  <Application>Microsoft Office PowerPoint</Application>
  <PresentationFormat>Widescreen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Amasis MT Pro Black</vt:lpstr>
      <vt:lpstr>Arial</vt:lpstr>
      <vt:lpstr>Calibri</vt:lpstr>
      <vt:lpstr>Calibri Light</vt:lpstr>
      <vt:lpstr>Wingdings</vt:lpstr>
      <vt:lpstr>Office Theme</vt:lpstr>
      <vt:lpstr>EU helps to strengthen  the capacity of 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in employment abroad</dc:title>
  <dc:creator>Gordana Vukcevic</dc:creator>
  <cp:lastModifiedBy>tamara.masovic</cp:lastModifiedBy>
  <cp:revision>15</cp:revision>
  <dcterms:created xsi:type="dcterms:W3CDTF">2024-06-10T20:46:25Z</dcterms:created>
  <dcterms:modified xsi:type="dcterms:W3CDTF">2024-07-01T06:39:09Z</dcterms:modified>
</cp:coreProperties>
</file>